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83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3374D542-6E3E-455F-9BFB-B45891911720}">
          <p14:sldIdLst>
            <p14:sldId id="256"/>
            <p14:sldId id="257"/>
            <p14:sldId id="283"/>
          </p14:sldIdLst>
        </p14:section>
        <p14:section name="Search for 3D Models" id="{6844172C-9703-4DC7-908A-C23538616A3C}">
          <p14:sldIdLst>
            <p14:sldId id="258"/>
            <p14:sldId id="259"/>
          </p14:sldIdLst>
        </p14:section>
        <p14:section name="Insert a 3D Model from a File" id="{66737F24-1C36-4DF4-A00F-927A3F1468AC}">
          <p14:sldIdLst>
            <p14:sldId id="260"/>
          </p14:sldIdLst>
        </p14:section>
        <p14:section name="Position and Rotate Your 3D Model" id="{A08F0015-E7F5-4E26-BBAF-AEE4F9A16AD2}">
          <p14:sldIdLst>
            <p14:sldId id="261"/>
          </p14:sldIdLst>
        </p14:section>
        <p14:section name="Learn More" id="{62756D7E-964E-493A-83A1-13BC0B6B5E4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26" autoAdjust="0"/>
    <p:restoredTop sz="94674" autoAdjust="0"/>
  </p:normalViewPr>
  <p:slideViewPr>
    <p:cSldViewPr snapToGrid="0">
      <p:cViewPr varScale="1">
        <p:scale>
          <a:sx n="49" d="100"/>
          <a:sy n="49" d="100"/>
        </p:scale>
        <p:origin x="42" y="59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197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C91A83-A39D-47FA-9163-1BBAAF133D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50C62D-9A07-40D4-B25E-99C9D66288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FBE947-E3D7-4939-8DE0-11A125DE5FD5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DDDB74-4876-4AFA-B677-5CDB3D9B36B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8636ED-7A83-4FB4-AFB3-83F00B28991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A4375-9CB3-4CCE-9FB9-787827653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360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3FCC2-4E7A-4671-AA79-177CB194E449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1C38D-F26D-4167-83EF-8774BC62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50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Student Name</a:t>
            </a:r>
          </a:p>
        </p:txBody>
      </p:sp>
    </p:spTree>
    <p:extLst>
      <p:ext uri="{BB962C8B-B14F-4D97-AF65-F5344CB8AC3E}">
        <p14:creationId xmlns:p14="http://schemas.microsoft.com/office/powerpoint/2010/main" val="2666571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3238323-0ADF-4328-9564-AEB5DFD80DB6}"/>
              </a:ext>
            </a:extLst>
          </p:cNvPr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776FAE-C8F8-44A1-8BC7-9EB9483714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33500"/>
            <a:ext cx="9144000" cy="1790700"/>
          </a:xfrm>
        </p:spPr>
        <p:txBody>
          <a:bodyPr vert="horz" lIns="91440" tIns="0" rIns="91440" bIns="0" rtlCol="0" anchor="t" anchorCtr="0">
            <a:noAutofit/>
          </a:bodyPr>
          <a:lstStyle>
            <a:lvl1pPr>
              <a:lnSpc>
                <a:spcPct val="100000"/>
              </a:lnSpc>
              <a:defRPr lang="en-US" sz="48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900C6-1C2C-4612-8672-356C6DDFD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28009"/>
            <a:ext cx="9144000" cy="1287675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lang="en-US" sz="2400" dirty="0">
                <a:solidFill>
                  <a:schemeClr val="bg1"/>
                </a:solidFill>
                <a:latin typeface="+mj-lt"/>
              </a:defRPr>
            </a:lvl1pPr>
          </a:lstStyle>
          <a:p>
            <a:pPr marL="228600" lvl="0" indent="-228600">
              <a:lnSpc>
                <a:spcPct val="150000"/>
              </a:lnSpc>
              <a:spcAft>
                <a:spcPts val="1200"/>
              </a:spcAft>
            </a:pPr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274E620-B44E-41FF-8FA1-D955BD69C0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13926" b="71478"/>
          <a:stretch/>
        </p:blipFill>
        <p:spPr>
          <a:xfrm>
            <a:off x="342899" y="4546601"/>
            <a:ext cx="11715751" cy="202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4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5A2570-7517-4576-B836-E4E6D3E74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9B673-4507-4B72-871E-001890787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3" y="1604211"/>
            <a:ext cx="10983131" cy="4572752"/>
          </a:xfrm>
        </p:spPr>
        <p:txBody>
          <a:bodyPr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FB8AB91F-D739-4DD5-859B-B16B125BE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10340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5A2570-7517-4576-B836-E4E6D3E74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9B673-4507-4B72-871E-001890787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3" y="1604211"/>
            <a:ext cx="10983131" cy="4572752"/>
          </a:xfrm>
        </p:spPr>
        <p:txBody>
          <a:bodyPr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E770BB0-A521-41C6-A0AE-BEE679D2A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46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F89203F-46EF-44A2-956A-7FF6AF93BE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1D47175-944E-463B-ABBB-06669A473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862" y="1507068"/>
            <a:ext cx="3192379" cy="4669896"/>
          </a:xfrm>
        </p:spPr>
        <p:txBody>
          <a:bodyPr anchor="ctr"/>
          <a:lstStyle>
            <a:lvl1pPr marL="0" indent="0" algn="l">
              <a:lnSpc>
                <a:spcPct val="150000"/>
              </a:lnSpc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 algn="l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0725B0-0DB7-41CE-9C4C-39E8D0F6325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95537" y="1507068"/>
            <a:ext cx="7143905" cy="4669896"/>
          </a:xfrm>
        </p:spPr>
        <p:txBody>
          <a:bodyPr anchor="ctr"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F9E63483-559C-4A6F-B04F-D6C56A3CC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49444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82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0017C897-2775-4930-B0BE-BEB724532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4815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D258610D-0376-4D1E-8ED8-29382288BB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1783"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1C16CD2-606C-441E-BBA3-51767980C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350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667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D5FD28E-AEC9-43B8-86F4-9CD3C41D49D7}"/>
              </a:ext>
            </a:extLst>
          </p:cNvPr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AFE014-E3CD-4B9A-A705-F1CADD8F4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DE5F7-8A52-43AD-8F30-F13CF5450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C85AE-A002-4BA3-8D90-3960ED0FF8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4E560-77BF-4D1A-B6E7-CD55CE12B1B8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03AA5-C732-4ECB-88D6-DAA20E2C1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80433-CBB5-49C5-B032-5A800E5D0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9379A-16E2-4C4A-96D0-A52C442257E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32A06DA-7FF5-4DDE-94D0-63A83DB241E8}"/>
              </a:ext>
            </a:extLst>
          </p:cNvPr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51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3" r:id="rId3"/>
    <p:sldLayoutId id="2147483652" r:id="rId4"/>
    <p:sldLayoutId id="2147483660" r:id="rId5"/>
    <p:sldLayoutId id="2147483662" r:id="rId6"/>
    <p:sldLayoutId id="2147483661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kern="1200">
          <a:solidFill>
            <a:schemeClr val="bg2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F8D61-9318-4DC8-A868-2B1BFDD2B2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Student Name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322DE6-C2BE-4B53-BC28-C43EBD0052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34523"/>
            <a:ext cx="9144000" cy="1287675"/>
          </a:xfrm>
        </p:spPr>
        <p:txBody>
          <a:bodyPr/>
          <a:lstStyle/>
          <a:p>
            <a:r>
              <a:rPr lang="en-US" dirty="0"/>
              <a:t>Email: student@school.com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2A3ED7-6E67-4544-B13E-DCC9A2CAF108}"/>
              </a:ext>
            </a:extLst>
          </p:cNvPr>
          <p:cNvSpPr txBox="1"/>
          <p:nvPr/>
        </p:nvSpPr>
        <p:spPr>
          <a:xfrm>
            <a:off x="1524000" y="3733801"/>
            <a:ext cx="5834743" cy="667657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Phone Number  01118998828828</a:t>
            </a:r>
            <a:endParaRPr lang="en-US" sz="1200" dirty="0">
              <a:solidFill>
                <a:prstClr val="black">
                  <a:lumMod val="75000"/>
                  <a:lumOff val="25000"/>
                </a:prst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8032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1795B-A93A-416C-8052-FAF4D9073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Experience</a:t>
            </a:r>
          </a:p>
        </p:txBody>
      </p:sp>
      <p:pic>
        <p:nvPicPr>
          <p:cNvPr id="3" name="Grid" descr="grid plane">
            <a:extLst>
              <a:ext uri="{FF2B5EF4-FFF2-40B4-BE49-F238E27FC236}">
                <a16:creationId xmlns:a16="http://schemas.microsoft.com/office/drawing/2014/main" id="{71F5A0B2-7584-4034-8919-A5F2C482F46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07" r="-943" b="-1096"/>
          <a:stretch/>
        </p:blipFill>
        <p:spPr>
          <a:xfrm>
            <a:off x="5827143" y="2570364"/>
            <a:ext cx="5896604" cy="303045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DB898C31-2786-48AE-BAB7-F3601F6B91B9}"/>
              </a:ext>
            </a:extLst>
          </p:cNvPr>
          <p:cNvSpPr txBox="1"/>
          <p:nvPr/>
        </p:nvSpPr>
        <p:spPr>
          <a:xfrm>
            <a:off x="604434" y="1596571"/>
            <a:ext cx="11224709" cy="4812801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Oracle : </a:t>
            </a:r>
          </a:p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US" sz="1600" b="1" dirty="0">
                <a:solidFill>
                  <a:prstClr val="black">
                    <a:lumMod val="75000"/>
                    <a:lumOff val="2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May 2019 – Present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Developed key operational initiatives to drive and maintain substantial business growth.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Introduced new matrix organizational plan with clear roles and responsibilities to enhance processes while ensuring quality and regulatory compliance.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Conducted target market research to scope out industry competition and identify advantageous trends.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Investigated and addressed business development challenges to proactively mitigate problems.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Established, optimized and enforced business policies to maintain consistency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endParaRPr lang="en-US" sz="12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US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Tekasoft</a:t>
            </a:r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Digital Solutions</a:t>
            </a:r>
          </a:p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Jan 2017 – February 2018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Received and processed stock into inventory management system.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Worked flexible hours; night, weekend, and holiday shifts.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Quickly learned new skills and applied them to daily tasks, improving efficiency and productivity.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endParaRPr lang="en-US" b="1" dirty="0">
              <a:solidFill>
                <a:prstClr val="black">
                  <a:lumMod val="75000"/>
                  <a:lumOff val="2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endParaRPr lang="en-US" sz="12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1081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1795B-A93A-416C-8052-FAF4D9073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Experience</a:t>
            </a:r>
          </a:p>
        </p:txBody>
      </p:sp>
      <p:pic>
        <p:nvPicPr>
          <p:cNvPr id="3" name="Grid" descr="grid plane">
            <a:extLst>
              <a:ext uri="{FF2B5EF4-FFF2-40B4-BE49-F238E27FC236}">
                <a16:creationId xmlns:a16="http://schemas.microsoft.com/office/drawing/2014/main" id="{71F5A0B2-7584-4034-8919-A5F2C482F46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07" r="-943" b="-1096"/>
          <a:stretch/>
        </p:blipFill>
        <p:spPr>
          <a:xfrm>
            <a:off x="5827143" y="2570364"/>
            <a:ext cx="5896604" cy="303045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DB898C31-2786-48AE-BAB7-F3601F6B91B9}"/>
              </a:ext>
            </a:extLst>
          </p:cNvPr>
          <p:cNvSpPr txBox="1"/>
          <p:nvPr/>
        </p:nvSpPr>
        <p:spPr>
          <a:xfrm>
            <a:off x="604434" y="1596571"/>
            <a:ext cx="11224709" cy="4812801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Equity Bank :</a:t>
            </a:r>
          </a:p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May 2018 – December 2018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Offered each customer top-notch, personal service and polite support to boost sales and customer satisfaction.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Liaised with customers, management and sales team to better understand customer needs and recommend appropriate solutions.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Increased product appeal and customer experience by interacting directly with 30 customers per day.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Fostered lasting relationships with customers through effective communication and quick response, resulting in long-term loyalty and expanded client base.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Supported clients with business analysis, documentation and data modeling.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endParaRPr lang="en-US" sz="12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endParaRPr lang="en-US" b="1" dirty="0">
              <a:solidFill>
                <a:prstClr val="black">
                  <a:lumMod val="75000"/>
                  <a:lumOff val="2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endParaRPr lang="en-US" sz="12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9029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E7273F9-59F9-4FB3-9D34-82C64C4F8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</p:spPr>
        <p:txBody>
          <a:bodyPr/>
          <a:lstStyle/>
          <a:p>
            <a:r>
              <a:rPr lang="en-US" b="1" dirty="0"/>
              <a:t>Educational Background: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201C61-1B4F-417D-9C83-1B83048312F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4435" y="1507068"/>
            <a:ext cx="10935008" cy="4669896"/>
          </a:xfrm>
        </p:spPr>
        <p:txBody>
          <a:bodyPr/>
          <a:lstStyle/>
          <a:p>
            <a:pPr marL="457200" marR="0">
              <a:spcBef>
                <a:spcPts val="0"/>
              </a:spcBef>
              <a:spcAft>
                <a:spcPts val="375"/>
              </a:spcAft>
              <a:buNone/>
            </a:pPr>
            <a:r>
              <a:rPr lang="en-US" sz="1800" b="1" i="1" dirty="0">
                <a:solidFill>
                  <a:srgbClr val="000000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12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/2020.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375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Murang’a University of Technology.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375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Murang’a.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375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Bachelor of Business &amp; Information Technology.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375"/>
              </a:spcAft>
            </a:pPr>
            <a:r>
              <a:rPr lang="en-US" sz="1800" b="1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en-US" sz="1800" b="1" i="1" baseline="300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nd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Class upper division.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375"/>
              </a:spcAft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375"/>
              </a:spcAft>
            </a:pPr>
            <a:r>
              <a:rPr lang="en-US" sz="1800" b="1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05/2016.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375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Emobilis</a:t>
            </a: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Training Institute.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375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Westlands</a:t>
            </a: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Nairobi.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375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MIT.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6380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83D2B2-24CC-41A1-8AC3-EDF2DA2C3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Certifications: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85CDB0-AD30-4DBB-AC55-D824F09CE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4" y="1604210"/>
            <a:ext cx="10983132" cy="4805161"/>
          </a:xfrm>
        </p:spPr>
        <p:txBody>
          <a:bodyPr>
            <a:normAutofit/>
          </a:bodyPr>
          <a:lstStyle/>
          <a:p>
            <a:pPr marL="457200" marR="0">
              <a:spcBef>
                <a:spcPts val="0"/>
              </a:spcBef>
              <a:spcAft>
                <a:spcPts val="375"/>
              </a:spcAft>
            </a:pPr>
            <a:r>
              <a:rPr lang="en-US" sz="4000" b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Certifications.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US" sz="40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Web &amp; App Developer.(MIT).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US" sz="40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Fundamentals of Google marketing.</a:t>
            </a:r>
          </a:p>
          <a:p>
            <a:pPr marL="342900" marR="0" lvl="0" indent="-342900"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US" sz="4000" dirty="0">
                <a:solidFill>
                  <a:srgbClr val="000000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Oracle fundamentals.</a:t>
            </a:r>
          </a:p>
          <a:p>
            <a:pPr marL="342900" marR="0" lvl="0" indent="-342900"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US" sz="40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Microsoft Azure.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4390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EE622-B204-4BAA-A73B-2ED70B230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E7E6E6">
                    <a:lumMod val="25000"/>
                  </a:srgbClr>
                </a:solidFill>
                <a:latin typeface="Rockwell Extra Bold" panose="02060903040505020403" pitchFamily="18" charset="0"/>
                <a:cs typeface="Segoe UI Light" panose="020B0502040204020203" pitchFamily="34" charset="0"/>
              </a:rPr>
              <a:t>Computer Skills</a:t>
            </a:r>
            <a:endParaRPr lang="en-US" dirty="0">
              <a:latin typeface="Rockwell Extra Bold" panose="02060903040505020403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E41D473-73BD-403B-8CC7-EDE9320AD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4267" y="1518114"/>
            <a:ext cx="10565578" cy="4664972"/>
          </a:xfrm>
          <a:prstGeom prst="rect">
            <a:avLst/>
          </a:prstGeom>
          <a:solidFill>
            <a:srgbClr val="F5F5F5"/>
          </a:solidFill>
          <a:ln>
            <a:noFill/>
          </a:ln>
          <a:effectLst>
            <a:outerShdw blurRad="127000" dist="38100" dir="135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800100" algn="l"/>
              </a:tabLst>
            </a:pPr>
            <a:r>
              <a:rPr lang="en-US" sz="24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Object-Oriented Programming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>
              <a:spcBef>
                <a:spcPts val="0"/>
              </a:spcBef>
              <a:spcAft>
                <a:spcPts val="375"/>
              </a:spcAft>
            </a:pPr>
            <a:r>
              <a:rPr lang="en-US" sz="24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(OOP)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800100" algn="l"/>
              </a:tabLst>
            </a:pPr>
            <a:r>
              <a:rPr lang="en-US" sz="24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Software Testing and Debugging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800100" algn="l"/>
              </a:tabLst>
            </a:pPr>
            <a:r>
              <a:rPr lang="en-US" sz="24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Teamwork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800100" algn="l"/>
              </a:tabLst>
            </a:pPr>
            <a:r>
              <a:rPr lang="en-US" sz="24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Project Management.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800100" algn="l"/>
              </a:tabLst>
            </a:pPr>
            <a:r>
              <a:rPr lang="en-US" sz="24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Organizational leadership.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800100" algn="l"/>
              </a:tabLst>
            </a:pPr>
            <a:r>
              <a:rPr lang="en-US" sz="24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Programming.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800100" algn="l"/>
              </a:tabLst>
            </a:pPr>
            <a:r>
              <a:rPr lang="en-US" sz="24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Digital marketing.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800100" algn="l"/>
              </a:tabLst>
            </a:pPr>
            <a:r>
              <a:rPr lang="en-US" sz="24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Hardware and software installation.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AU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747CAC-F3CB-4212-A786-9FB8FC4E1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68629" y="2868230"/>
            <a:ext cx="6318174" cy="640080"/>
          </a:xfrm>
          <a:prstGeom prst="rect">
            <a:avLst/>
          </a:prstGeom>
          <a:gradFill flip="none" rotWithShape="1">
            <a:gsLst>
              <a:gs pos="0">
                <a:srgbClr val="F5F5F5">
                  <a:alpha val="0"/>
                </a:srgbClr>
              </a:gs>
              <a:gs pos="100000">
                <a:srgbClr val="F5F5F5"/>
              </a:gs>
              <a:gs pos="43000">
                <a:srgbClr val="F5F5F5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A5D818A-6772-4140-9BA1-3E5C4AC850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10017084" y="1839905"/>
            <a:ext cx="1866468" cy="894830"/>
          </a:xfrm>
          <a:prstGeom prst="rect">
            <a:avLst/>
          </a:prstGeom>
          <a:gradFill flip="none" rotWithShape="1">
            <a:gsLst>
              <a:gs pos="0">
                <a:srgbClr val="F5F5F5">
                  <a:alpha val="0"/>
                </a:srgbClr>
              </a:gs>
              <a:gs pos="100000">
                <a:srgbClr val="F5F5F5"/>
              </a:gs>
              <a:gs pos="58000">
                <a:srgbClr val="F5F5F5">
                  <a:alpha val="86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b="1"/>
          </a:p>
        </p:txBody>
      </p:sp>
    </p:spTree>
    <p:extLst>
      <p:ext uri="{BB962C8B-B14F-4D97-AF65-F5344CB8AC3E}">
        <p14:creationId xmlns:p14="http://schemas.microsoft.com/office/powerpoint/2010/main" val="36656338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ED516-A0B4-4D09-B6A3-A788188B6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Relevant Skills.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EDDAA5-B6E5-49F3-A495-94B7927A6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4035175" y="4807119"/>
            <a:ext cx="833933" cy="1943095"/>
          </a:xfrm>
          <a:prstGeom prst="rect">
            <a:avLst/>
          </a:prstGeom>
          <a:gradFill flip="none" rotWithShape="1">
            <a:gsLst>
              <a:gs pos="0">
                <a:srgbClr val="F5F5F5">
                  <a:alpha val="0"/>
                </a:srgbClr>
              </a:gs>
              <a:gs pos="100000">
                <a:srgbClr val="F5F5F5"/>
              </a:gs>
              <a:gs pos="43000">
                <a:srgbClr val="F5F5F5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b="1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A57A05-5A04-44F5-9E0F-9CE3C8D2F7AE}"/>
              </a:ext>
            </a:extLst>
          </p:cNvPr>
          <p:cNvSpPr txBox="1"/>
          <p:nvPr/>
        </p:nvSpPr>
        <p:spPr>
          <a:xfrm>
            <a:off x="841829" y="1582057"/>
            <a:ext cx="10745737" cy="4992914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375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Accomplishment: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Founder of Equity Leaders Club in Murang’a University of Technology.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Used Microsoft Excel in tracking Inventory.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Supervised a team of 9 members in marketing.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Collaborated with a team of three in developing Info </a:t>
            </a:r>
            <a:r>
              <a:rPr lang="en-US" sz="1800" dirty="0" err="1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teketeke</a:t>
            </a: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a blogging platform.</a:t>
            </a:r>
          </a:p>
          <a:p>
            <a:pPr marR="0" lvl="0" algn="just">
              <a:spcBef>
                <a:spcPts val="0"/>
              </a:spcBef>
              <a:spcAft>
                <a:spcPts val="375"/>
              </a:spcAft>
            </a:pPr>
            <a:endParaRPr lang="en-US" dirty="0">
              <a:solidFill>
                <a:srgbClr val="000000"/>
              </a:solidFill>
              <a:latin typeface="Helvetica" panose="020B0604020202020204" pitchFamily="34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375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Affiliations: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375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Rotary International – </a:t>
            </a:r>
            <a:r>
              <a:rPr lang="en-US" sz="1800" dirty="0" err="1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Roteractor</a:t>
            </a:r>
            <a:endParaRPr lang="en-US" sz="1800" dirty="0">
              <a:solidFill>
                <a:srgbClr val="000000"/>
              </a:solidFill>
              <a:effectLst/>
              <a:latin typeface="Helvetica" panose="020B0604020202020204" pitchFamily="34" charset="0"/>
              <a:ea typeface="Calibri" panose="020F050202020403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Helvetica" panose="020B0604020202020204" pitchFamily="34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375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Hobbies: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 algn="just">
              <a:spcBef>
                <a:spcPts val="0"/>
              </a:spcBef>
              <a:spcAft>
                <a:spcPts val="375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Travelling.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Swimming.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Playing Chess.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endParaRPr lang="en-US" sz="12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5842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et Started with 3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Autofit/>
      </a:bodyPr>
      <a:lstStyle>
        <a:defPPr marL="0" indent="0" algn="l">
          <a:lnSpc>
            <a:spcPts val="1800"/>
          </a:lnSpc>
          <a:spcAft>
            <a:spcPts val="600"/>
          </a:spcAft>
          <a:buNone/>
          <a:defRPr sz="1200" dirty="0" smtClean="0">
            <a:solidFill>
              <a:prstClr val="black">
                <a:lumMod val="75000"/>
                <a:lumOff val="25000"/>
              </a:prstClr>
            </a:solidFill>
            <a:latin typeface="Segoe UI" panose="020B0502040204020203" pitchFamily="34" charset="0"/>
            <a:cs typeface="Segoe UI" panose="020B05020402040202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ring Your Presentations" id="{59065FFD-95A5-4387-9888-595CD54FE3CE}" vid="{8A46A32C-1227-47D7-A4C8-360887988CE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{978A73EE-5C64-4F27-8E23-E62D2EDF12E3}tf16411177_win32</Template>
  <TotalTime>88</TotalTime>
  <Words>377</Words>
  <Application>Microsoft Office PowerPoint</Application>
  <PresentationFormat>Widescreen</PresentationFormat>
  <Paragraphs>71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Calibri</vt:lpstr>
      <vt:lpstr>Helvetica</vt:lpstr>
      <vt:lpstr>Rockwell Extra Bold</vt:lpstr>
      <vt:lpstr>Segoe UI</vt:lpstr>
      <vt:lpstr>Segoe UI Light</vt:lpstr>
      <vt:lpstr>Symbol</vt:lpstr>
      <vt:lpstr>Tahoma</vt:lpstr>
      <vt:lpstr>Times New Roman</vt:lpstr>
      <vt:lpstr>Get Started with 3D</vt:lpstr>
      <vt:lpstr>Student Name</vt:lpstr>
      <vt:lpstr>Work Experience</vt:lpstr>
      <vt:lpstr>Work Experience</vt:lpstr>
      <vt:lpstr>Educational Background:</vt:lpstr>
      <vt:lpstr>Certifications:</vt:lpstr>
      <vt:lpstr>Computer Skills</vt:lpstr>
      <vt:lpstr>Other Relevant Skills.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Name</dc:title>
  <dc:creator>Clem</dc:creator>
  <cp:lastModifiedBy>Clem</cp:lastModifiedBy>
  <cp:revision>7</cp:revision>
  <dcterms:created xsi:type="dcterms:W3CDTF">2021-04-20T14:28:13Z</dcterms:created>
  <dcterms:modified xsi:type="dcterms:W3CDTF">2021-04-20T15:56:38Z</dcterms:modified>
</cp:coreProperties>
</file>